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7"/>
  </p:normalViewPr>
  <p:slideViewPr>
    <p:cSldViewPr snapToGrid="0">
      <p:cViewPr varScale="1">
        <p:scale>
          <a:sx n="136" d="100"/>
          <a:sy n="136" d="100"/>
        </p:scale>
        <p:origin x="2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26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9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9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6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93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17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7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32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57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93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2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16B131D-00DE-4307-949B-AC9589B96B41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C42C814-6588-486F-909E-88B3B9A735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7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6653-4D36-422F-9EDC-921BDD944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" y="194076"/>
            <a:ext cx="11042374" cy="1202796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Doctors’ Common Room</a:t>
            </a:r>
            <a:br>
              <a:rPr lang="en-GB" sz="3600" dirty="0"/>
            </a:br>
            <a:r>
              <a:rPr lang="en-GB" sz="3600" dirty="0"/>
              <a:t>Ground Rules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F97E7-40A9-400B-A7A8-158C3C2CF6AB}"/>
              </a:ext>
            </a:extLst>
          </p:cNvPr>
          <p:cNvSpPr txBox="1"/>
          <p:nvPr/>
        </p:nvSpPr>
        <p:spPr>
          <a:xfrm>
            <a:off x="269093" y="1396872"/>
            <a:ext cx="12122426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is important not to identify specific patients or places of work-remember this is not a confidential forum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can identify yourself using your real name or a pseudonym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Mute on please unless speaking!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speak in larger groups use raise hand function or the thumbs up reaction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Chat (messaging) function is available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Your presence is appreciated and valued -you don’t have to speak if you don’t want to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Phones on silent or away.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anything is raised during this session that causes you concern please contact </a:t>
            </a:r>
            <a:r>
              <a:rPr lang="en-GB" sz="2000">
                <a:solidFill>
                  <a:schemeClr val="tx2">
                    <a:lumMod val="60000"/>
                    <a:lumOff val="40000"/>
                  </a:schemeClr>
                </a:solidFill>
              </a:rPr>
              <a:t>NHS Practitioner 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26453071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125</TotalTime>
  <Words>102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Doctors’ Common Room Ground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Doctors’ Common Room Ground Rules</dc:title>
  <dc:creator>Claire Gallagher</dc:creator>
  <cp:lastModifiedBy>Lee Wax</cp:lastModifiedBy>
  <cp:revision>6</cp:revision>
  <dcterms:created xsi:type="dcterms:W3CDTF">2020-04-08T16:32:14Z</dcterms:created>
  <dcterms:modified xsi:type="dcterms:W3CDTF">2020-06-22T11:33:01Z</dcterms:modified>
</cp:coreProperties>
</file>